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photoAlbum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8BD8E-6EC4-4B52-AC9A-078D7FD1C1D9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09CF6-0424-4959-B5EB-412D2DC8CCA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BEA3-F53F-476D-A4AA-D0E5109AC52F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A6F1-89CC-49CA-8B26-EE8A787E30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BA7EC-47C3-42D1-9A2E-3A926A04658F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AE921-BED6-40F5-9055-2FFB008F49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F55EA-E6E8-4902-83B1-7D8230B186C8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FF26D-52BE-401A-B50D-5A56247F55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D51E3-848A-4C85-B4A4-6980428EC6A9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0F8E9-EC14-4AE6-963D-A9B1096CFF9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91275-37A2-45C3-B0B6-D22C7D0E5ED4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78205-E100-4A73-A1C7-3AE55D971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C7A8D-529D-493C-A848-2672E9C5862E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77E56-09E3-4B9B-97D2-C975296C94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B9D7B-99E8-4FE4-A3CB-A209AE18D74E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502F3-3939-499C-9A38-65EDC72BA3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63DA5-D2D6-4B20-98FF-B87ABEE38349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F057C-9996-483B-8DDD-DE4F9F2420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CD9AA-8EF8-4E88-98D6-8559E1B3C24B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A7E64-9B22-4968-9C55-78447A32302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CEEA1-24B1-4409-B1CA-15B8F12E7B6A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DEB4A-8867-40D9-8724-6CDE9795B1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B83306-CA9B-4E19-9284-7066B1EDED76}" type="datetimeFigureOut">
              <a:rPr lang="it-IT"/>
              <a:pPr>
                <a:defRPr/>
              </a:pPr>
              <a:t>30/10/2019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E1D9943-FAFE-4262-993E-ECF53879BA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magine 1" descr="50690286_597366084041718_4817389989559835682_n"/>
          <p:cNvPicPr>
            <a:picLocks noGrp="1"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CasellaDiTesto 2"/>
          <p:cNvSpPr txBox="1">
            <a:spLocks noChangeArrowheads="1"/>
          </p:cNvSpPr>
          <p:nvPr/>
        </p:nvSpPr>
        <p:spPr bwMode="auto">
          <a:xfrm>
            <a:off x="1079500" y="769938"/>
            <a:ext cx="6985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it-IT">
              <a:latin typeface="Calibri" pitchFamily="34" charset="0"/>
            </a:endParaRPr>
          </a:p>
        </p:txBody>
      </p:sp>
      <p:pic>
        <p:nvPicPr>
          <p:cNvPr id="13315" name="Immagin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027738"/>
            <a:ext cx="9144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Immagin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75" y="0"/>
            <a:ext cx="3081338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917594" y="1599991"/>
            <a:ext cx="7308811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spc="5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Palatino Linotype" panose="02040502050505030304" pitchFamily="18" charset="0"/>
              </a:rPr>
              <a:t>«DIPSUM-US»: LA NOSTRA BUSSOLA NEL MONDO DELLE LETTERE</a:t>
            </a:r>
            <a:endParaRPr lang="it-IT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205625" y="3690066"/>
            <a:ext cx="673274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anose="02040502050505030304" pitchFamily="18" charset="0"/>
              </a:rPr>
              <a:t>TUTOR: DARIO ALIBERTI, MARIA FRAIESE, EMILIO MALANDRINO</a:t>
            </a:r>
            <a:br>
              <a:rPr lang="it-IT" sz="2400" b="1" dirty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anose="02040502050505030304" pitchFamily="18" charset="0"/>
              </a:rPr>
            </a:br>
            <a:r>
              <a:rPr lang="it-IT" sz="2400" b="1" dirty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Palatino Linotype" panose="02040502050505030304" pitchFamily="18" charset="0"/>
              </a:rPr>
              <a:t>REFERENTE: PROF. ROSA GIULIO</a:t>
            </a:r>
            <a:endParaRPr lang="it-IT" sz="2400" b="1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Arial</vt:lpstr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Emilio Malandrino</dc:creator>
  <cp:lastModifiedBy>utente</cp:lastModifiedBy>
  <cp:revision>3</cp:revision>
  <dcterms:created xsi:type="dcterms:W3CDTF">2019-10-29T16:44:48Z</dcterms:created>
  <dcterms:modified xsi:type="dcterms:W3CDTF">2019-10-30T15:35:59Z</dcterms:modified>
</cp:coreProperties>
</file>